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60" r:id="rId2"/>
    <p:sldId id="261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BE2"/>
    <a:srgbClr val="46688E"/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89" autoAdjust="0"/>
    <p:restoredTop sz="86419" autoAdjust="0"/>
  </p:normalViewPr>
  <p:slideViewPr>
    <p:cSldViewPr>
      <p:cViewPr varScale="1">
        <p:scale>
          <a:sx n="96" d="100"/>
          <a:sy n="96" d="100"/>
        </p:scale>
        <p:origin x="200" y="4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7F0-BEA4-416A-AEBD-47A5FB1CD3A3}" type="datetimeFigureOut">
              <a:rPr lang="it-IT" smtClean="0"/>
              <a:t>11/09/19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DED24-8889-4C17-B180-67308CCDB6E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76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gradFill flip="none" rotWithShape="1">
          <a:gsLst>
            <a:gs pos="0">
              <a:schemeClr val="accent1">
                <a:lumMod val="0"/>
                <a:lumOff val="100000"/>
                <a:alpha val="46000"/>
              </a:schemeClr>
            </a:gs>
            <a:gs pos="32000">
              <a:schemeClr val="accent1">
                <a:lumMod val="0"/>
                <a:lumOff val="100000"/>
                <a:alpha val="45000"/>
              </a:schemeClr>
            </a:gs>
            <a:gs pos="100000">
              <a:srgbClr val="39ABE2">
                <a:alpha val="7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9656D08E-EDA5-4B4F-B1B2-ABD609F89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9935"/>
          <a:stretch/>
        </p:blipFill>
        <p:spPr>
          <a:xfrm>
            <a:off x="-28564" y="5217924"/>
            <a:ext cx="12220564" cy="1640076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C954FA91-8FB0-A046-8AD0-B578ED7E73D7}"/>
              </a:ext>
            </a:extLst>
          </p:cNvPr>
          <p:cNvSpPr/>
          <p:nvPr userDrawn="1"/>
        </p:nvSpPr>
        <p:spPr>
          <a:xfrm>
            <a:off x="1" y="116632"/>
            <a:ext cx="12191999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3445" y="2576180"/>
            <a:ext cx="10363200" cy="1223721"/>
          </a:xfrm>
        </p:spPr>
        <p:txBody>
          <a:bodyPr/>
          <a:lstStyle>
            <a:lvl1pPr>
              <a:defRPr b="1">
                <a:solidFill>
                  <a:srgbClr val="4668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67541" y="3852458"/>
            <a:ext cx="8534400" cy="109493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9ABE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84299" y="6381328"/>
            <a:ext cx="2844800" cy="365125"/>
          </a:xfrm>
          <a:prstGeom prst="rect">
            <a:avLst/>
          </a:prstGeom>
        </p:spPr>
        <p:txBody>
          <a:bodyPr/>
          <a:lstStyle/>
          <a:p>
            <a:fld id="{415BB6C1-B3E2-4F53-A978-6773EBF9531B}" type="slidenum">
              <a:rPr lang="it-IT" smtClean="0"/>
              <a:t>‹#›</a:t>
            </a:fld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E8E732B-62B9-1848-B1BE-35F4581748B1}"/>
              </a:ext>
            </a:extLst>
          </p:cNvPr>
          <p:cNvSpPr/>
          <p:nvPr userDrawn="1"/>
        </p:nvSpPr>
        <p:spPr>
          <a:xfrm>
            <a:off x="-28564" y="6389434"/>
            <a:ext cx="12220564" cy="468565"/>
          </a:xfrm>
          <a:prstGeom prst="rect">
            <a:avLst/>
          </a:prstGeom>
          <a:solidFill>
            <a:srgbClr val="466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52492D-6013-094E-ABA6-75E589039F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1464" y="6432885"/>
            <a:ext cx="534988" cy="35665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/>
            </a:solidFill>
            <a:miter lim="800000"/>
          </a:ln>
          <a:effectLst/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B551AFB-85B5-754B-AB7A-668265B4A92C}"/>
              </a:ext>
            </a:extLst>
          </p:cNvPr>
          <p:cNvSpPr txBox="1"/>
          <p:nvPr userDrawn="1"/>
        </p:nvSpPr>
        <p:spPr>
          <a:xfrm>
            <a:off x="1967541" y="6389434"/>
            <a:ext cx="9169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>
                <a:solidFill>
                  <a:schemeClr val="bg1"/>
                </a:solidFill>
              </a:rPr>
              <a:t>Blue-</a:t>
            </a:r>
            <a:r>
              <a:rPr lang="it-IT" sz="1000" dirty="0" err="1">
                <a:solidFill>
                  <a:schemeClr val="bg1"/>
                </a:solidFill>
              </a:rPr>
              <a:t>Cloud</a:t>
            </a:r>
            <a:r>
              <a:rPr lang="it-IT" sz="1000" dirty="0">
                <a:solidFill>
                  <a:schemeClr val="bg1"/>
                </a:solidFill>
              </a:rPr>
              <a:t> </a:t>
            </a:r>
            <a:r>
              <a:rPr lang="it-IT" sz="1000" dirty="0" err="1">
                <a:solidFill>
                  <a:schemeClr val="bg1"/>
                </a:solidFill>
              </a:rPr>
              <a:t>has</a:t>
            </a:r>
            <a:r>
              <a:rPr lang="it-IT" sz="1000" dirty="0">
                <a:solidFill>
                  <a:schemeClr val="bg1"/>
                </a:solidFill>
              </a:rPr>
              <a:t> </a:t>
            </a:r>
            <a:r>
              <a:rPr lang="it-IT" sz="1000" dirty="0" err="1">
                <a:solidFill>
                  <a:schemeClr val="bg1"/>
                </a:solidFill>
              </a:rPr>
              <a:t>received</a:t>
            </a:r>
            <a:r>
              <a:rPr lang="it-IT" sz="1000" dirty="0">
                <a:solidFill>
                  <a:schemeClr val="bg1"/>
                </a:solidFill>
              </a:rPr>
              <a:t> </a:t>
            </a:r>
            <a:r>
              <a:rPr lang="it-IT" sz="1000" dirty="0" err="1">
                <a:solidFill>
                  <a:schemeClr val="bg1"/>
                </a:solidFill>
              </a:rPr>
              <a:t>funding</a:t>
            </a:r>
            <a:r>
              <a:rPr lang="it-IT" sz="1000" dirty="0">
                <a:solidFill>
                  <a:schemeClr val="bg1"/>
                </a:solidFill>
              </a:rPr>
              <a:t> from the </a:t>
            </a:r>
            <a:r>
              <a:rPr lang="it-IT" sz="1000" dirty="0" err="1">
                <a:solidFill>
                  <a:schemeClr val="bg1"/>
                </a:solidFill>
              </a:rPr>
              <a:t>European</a:t>
            </a:r>
            <a:r>
              <a:rPr lang="it-IT" sz="1000" dirty="0">
                <a:solidFill>
                  <a:schemeClr val="bg1"/>
                </a:solidFill>
              </a:rPr>
              <a:t> </a:t>
            </a:r>
            <a:r>
              <a:rPr lang="it-IT" sz="1000" dirty="0" err="1">
                <a:solidFill>
                  <a:schemeClr val="bg1"/>
                </a:solidFill>
              </a:rPr>
              <a:t>Union's</a:t>
            </a:r>
            <a:r>
              <a:rPr lang="it-IT" sz="1000" dirty="0">
                <a:solidFill>
                  <a:schemeClr val="bg1"/>
                </a:solidFill>
              </a:rPr>
              <a:t> </a:t>
            </a:r>
            <a:r>
              <a:rPr lang="it-IT" sz="1000" dirty="0" err="1">
                <a:solidFill>
                  <a:schemeClr val="bg1"/>
                </a:solidFill>
              </a:rPr>
              <a:t>Horizon</a:t>
            </a:r>
            <a:r>
              <a:rPr lang="it-IT" sz="1000" dirty="0">
                <a:solidFill>
                  <a:schemeClr val="bg1"/>
                </a:solidFill>
              </a:rPr>
              <a:t> </a:t>
            </a:r>
            <a:r>
              <a:rPr lang="it-IT" sz="1000" dirty="0" err="1">
                <a:solidFill>
                  <a:schemeClr val="bg1"/>
                </a:solidFill>
              </a:rPr>
              <a:t>Programme</a:t>
            </a:r>
            <a:r>
              <a:rPr lang="it-IT" sz="1000" dirty="0">
                <a:solidFill>
                  <a:schemeClr val="bg1"/>
                </a:solidFill>
              </a:rPr>
              <a:t> call BG-07-2019-2020, </a:t>
            </a:r>
            <a:r>
              <a:rPr lang="it-IT" sz="1000" dirty="0" err="1">
                <a:solidFill>
                  <a:schemeClr val="bg1"/>
                </a:solidFill>
              </a:rPr>
              <a:t>topic</a:t>
            </a:r>
            <a:r>
              <a:rPr lang="it-IT" sz="1000" dirty="0">
                <a:solidFill>
                  <a:schemeClr val="bg1"/>
                </a:solidFill>
              </a:rPr>
              <a:t>: [A] 2019 - Blue </a:t>
            </a:r>
            <a:r>
              <a:rPr lang="it-IT" sz="1000" dirty="0" err="1">
                <a:solidFill>
                  <a:schemeClr val="bg1"/>
                </a:solidFill>
              </a:rPr>
              <a:t>Cloud</a:t>
            </a:r>
            <a:r>
              <a:rPr lang="it-IT" sz="1000" dirty="0">
                <a:solidFill>
                  <a:schemeClr val="bg1"/>
                </a:solidFill>
              </a:rPr>
              <a:t> </a:t>
            </a:r>
            <a:r>
              <a:rPr lang="it-IT" sz="1000" dirty="0" err="1">
                <a:solidFill>
                  <a:schemeClr val="bg1"/>
                </a:solidFill>
              </a:rPr>
              <a:t>services</a:t>
            </a:r>
            <a:r>
              <a:rPr lang="it-IT" sz="1000" dirty="0">
                <a:solidFill>
                  <a:schemeClr val="bg1"/>
                </a:solidFill>
              </a:rPr>
              <a:t>, </a:t>
            </a:r>
            <a:r>
              <a:rPr lang="it-IT" sz="1000" dirty="0" err="1">
                <a:solidFill>
                  <a:schemeClr val="bg1"/>
                </a:solidFill>
              </a:rPr>
              <a:t>grant</a:t>
            </a:r>
            <a:r>
              <a:rPr lang="it-IT" sz="1000" dirty="0">
                <a:solidFill>
                  <a:schemeClr val="bg1"/>
                </a:solidFill>
              </a:rPr>
              <a:t> Agreement </a:t>
            </a:r>
            <a:r>
              <a:rPr lang="it-IT" sz="1000" dirty="0" err="1">
                <a:solidFill>
                  <a:schemeClr val="bg1"/>
                </a:solidFill>
              </a:rPr>
              <a:t>number</a:t>
            </a:r>
            <a:r>
              <a:rPr lang="it-IT" sz="1000" dirty="0">
                <a:solidFill>
                  <a:schemeClr val="bg1"/>
                </a:solidFill>
              </a:rPr>
              <a:t> 862409.</a:t>
            </a:r>
            <a:endParaRPr lang="it-IT" sz="1000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89A04FB3-0AFF-4A4F-8311-FD63F09C96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78152" y="312648"/>
            <a:ext cx="6807132" cy="11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9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6299" y="6520260"/>
            <a:ext cx="2844800" cy="365125"/>
          </a:xfrm>
          <a:prstGeom prst="rect">
            <a:avLst/>
          </a:prstGeom>
        </p:spPr>
        <p:txBody>
          <a:bodyPr/>
          <a:lstStyle/>
          <a:p>
            <a:fld id="{615D39D2-6406-4681-B49C-EF78F2A7AF1E}" type="datetime1">
              <a:rPr lang="it-IT" smtClean="0"/>
              <a:t>11/09/19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212299" y="652026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footer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84299" y="6381328"/>
            <a:ext cx="2844800" cy="365125"/>
          </a:xfrm>
          <a:prstGeom prst="rect">
            <a:avLst/>
          </a:prstGeom>
        </p:spPr>
        <p:txBody>
          <a:bodyPr/>
          <a:lstStyle/>
          <a:p>
            <a:fld id="{415BB6C1-B3E2-4F53-A978-6773EBF9531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17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6299" y="6520260"/>
            <a:ext cx="2844800" cy="365125"/>
          </a:xfrm>
          <a:prstGeom prst="rect">
            <a:avLst/>
          </a:prstGeom>
        </p:spPr>
        <p:txBody>
          <a:bodyPr/>
          <a:lstStyle/>
          <a:p>
            <a:fld id="{739449DC-010E-410D-84B9-3BC92A1BDAC9}" type="datetime1">
              <a:rPr lang="it-IT" smtClean="0"/>
              <a:t>11/09/19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212299" y="652026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footer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84299" y="6381328"/>
            <a:ext cx="2844800" cy="365125"/>
          </a:xfrm>
          <a:prstGeom prst="rect">
            <a:avLst/>
          </a:prstGeom>
        </p:spPr>
        <p:txBody>
          <a:bodyPr/>
          <a:lstStyle/>
          <a:p>
            <a:fld id="{415BB6C1-B3E2-4F53-A978-6773EBF9531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3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  <a:alpha val="45000"/>
              </a:schemeClr>
            </a:gs>
            <a:gs pos="100000">
              <a:srgbClr val="39ABE2">
                <a:alpha val="7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86ADBF9-1237-8F4A-BC86-0BD81EF128C0}"/>
              </a:ext>
            </a:extLst>
          </p:cNvPr>
          <p:cNvSpPr/>
          <p:nvPr userDrawn="1"/>
        </p:nvSpPr>
        <p:spPr>
          <a:xfrm>
            <a:off x="0" y="6381328"/>
            <a:ext cx="12192000" cy="476672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88E"/>
                </a:solidFill>
              </a:defRPr>
            </a:lvl1pPr>
            <a:lvl2pPr>
              <a:defRPr>
                <a:solidFill>
                  <a:srgbClr val="46688E"/>
                </a:solidFill>
              </a:defRPr>
            </a:lvl2pPr>
            <a:lvl3pPr>
              <a:defRPr>
                <a:solidFill>
                  <a:srgbClr val="46688E"/>
                </a:solidFill>
              </a:defRPr>
            </a:lvl3pPr>
            <a:lvl4pPr>
              <a:defRPr>
                <a:solidFill>
                  <a:srgbClr val="46688E"/>
                </a:solidFill>
              </a:defRPr>
            </a:lvl4pPr>
            <a:lvl5pPr>
              <a:defRPr>
                <a:solidFill>
                  <a:srgbClr val="46688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6299" y="638132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9E418A-0090-4F9D-9DB4-A1B7D02ABD83}" type="datetime1">
              <a:rPr lang="it-IT" smtClean="0"/>
              <a:pPr/>
              <a:t>11/09/19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212299" y="6381328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footer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84299" y="6381328"/>
            <a:ext cx="2844800" cy="365125"/>
          </a:xfrm>
          <a:prstGeom prst="rect">
            <a:avLst/>
          </a:prstGeom>
        </p:spPr>
        <p:txBody>
          <a:bodyPr/>
          <a:lstStyle/>
          <a:p>
            <a:fld id="{415BB6C1-B3E2-4F53-A978-6773EBF9531B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096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6299" y="6520260"/>
            <a:ext cx="2844800" cy="365125"/>
          </a:xfrm>
          <a:prstGeom prst="rect">
            <a:avLst/>
          </a:prstGeom>
        </p:spPr>
        <p:txBody>
          <a:bodyPr/>
          <a:lstStyle/>
          <a:p>
            <a:fld id="{741B0345-0F60-470A-A1DA-DA0C813DF093}" type="datetime1">
              <a:rPr lang="it-IT" smtClean="0"/>
              <a:t>11/09/19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212299" y="652026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footer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84299" y="6381328"/>
            <a:ext cx="2844800" cy="365125"/>
          </a:xfrm>
          <a:prstGeom prst="rect">
            <a:avLst/>
          </a:prstGeom>
        </p:spPr>
        <p:txBody>
          <a:bodyPr/>
          <a:lstStyle/>
          <a:p>
            <a:fld id="{415BB6C1-B3E2-4F53-A978-6773EBF9531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91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56299" y="6520260"/>
            <a:ext cx="2844800" cy="365125"/>
          </a:xfrm>
          <a:prstGeom prst="rect">
            <a:avLst/>
          </a:prstGeom>
        </p:spPr>
        <p:txBody>
          <a:bodyPr/>
          <a:lstStyle/>
          <a:p>
            <a:fld id="{AAC36C1E-80BD-45FE-A4FB-20DC6E89B862}" type="datetime1">
              <a:rPr lang="it-IT" smtClean="0"/>
              <a:t>11/09/19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212299" y="652026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footer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84299" y="6381328"/>
            <a:ext cx="2844800" cy="365125"/>
          </a:xfrm>
          <a:prstGeom prst="rect">
            <a:avLst/>
          </a:prstGeom>
        </p:spPr>
        <p:txBody>
          <a:bodyPr/>
          <a:lstStyle/>
          <a:p>
            <a:fld id="{415BB6C1-B3E2-4F53-A978-6773EBF9531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95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56299" y="6520260"/>
            <a:ext cx="2844800" cy="365125"/>
          </a:xfrm>
          <a:prstGeom prst="rect">
            <a:avLst/>
          </a:prstGeom>
        </p:spPr>
        <p:txBody>
          <a:bodyPr/>
          <a:lstStyle/>
          <a:p>
            <a:fld id="{6D7C6D69-78CC-4DBA-B9A6-7EF94728AFE2}" type="datetime1">
              <a:rPr lang="it-IT" smtClean="0"/>
              <a:t>11/09/19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212299" y="652026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footer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784299" y="6381328"/>
            <a:ext cx="2844800" cy="365125"/>
          </a:xfrm>
          <a:prstGeom prst="rect">
            <a:avLst/>
          </a:prstGeom>
        </p:spPr>
        <p:txBody>
          <a:bodyPr/>
          <a:lstStyle/>
          <a:p>
            <a:fld id="{415BB6C1-B3E2-4F53-A978-6773EBF9531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233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6299" y="6520260"/>
            <a:ext cx="2844800" cy="365125"/>
          </a:xfrm>
          <a:prstGeom prst="rect">
            <a:avLst/>
          </a:prstGeom>
        </p:spPr>
        <p:txBody>
          <a:bodyPr/>
          <a:lstStyle/>
          <a:p>
            <a:fld id="{1EFD9E5B-3C40-4408-BFA4-9730568F1A61}" type="datetime1">
              <a:rPr lang="it-IT" smtClean="0"/>
              <a:t>11/09/19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212299" y="652026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footer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784299" y="6381328"/>
            <a:ext cx="2844800" cy="365125"/>
          </a:xfrm>
          <a:prstGeom prst="rect">
            <a:avLst/>
          </a:prstGeom>
        </p:spPr>
        <p:txBody>
          <a:bodyPr/>
          <a:lstStyle/>
          <a:p>
            <a:fld id="{415BB6C1-B3E2-4F53-A978-6773EBF9531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74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56299" y="6520260"/>
            <a:ext cx="2844800" cy="365125"/>
          </a:xfrm>
          <a:prstGeom prst="rect">
            <a:avLst/>
          </a:prstGeom>
        </p:spPr>
        <p:txBody>
          <a:bodyPr/>
          <a:lstStyle/>
          <a:p>
            <a:fld id="{B36B9D99-D4CC-4523-B51F-1AE4279F13A8}" type="datetime1">
              <a:rPr lang="it-IT" smtClean="0"/>
              <a:t>11/09/19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212299" y="652026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footer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84299" y="6381328"/>
            <a:ext cx="2844800" cy="365125"/>
          </a:xfrm>
          <a:prstGeom prst="rect">
            <a:avLst/>
          </a:prstGeom>
        </p:spPr>
        <p:txBody>
          <a:bodyPr/>
          <a:lstStyle/>
          <a:p>
            <a:fld id="{415BB6C1-B3E2-4F53-A978-6773EBF9531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40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56299" y="6520260"/>
            <a:ext cx="2844800" cy="365125"/>
          </a:xfrm>
          <a:prstGeom prst="rect">
            <a:avLst/>
          </a:prstGeom>
        </p:spPr>
        <p:txBody>
          <a:bodyPr/>
          <a:lstStyle/>
          <a:p>
            <a:fld id="{E3236D03-7A4F-4D98-AF87-607CF6E17F83}" type="datetime1">
              <a:rPr lang="it-IT" smtClean="0"/>
              <a:t>11/09/19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212299" y="652026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footer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84299" y="6381328"/>
            <a:ext cx="2844800" cy="365125"/>
          </a:xfrm>
          <a:prstGeom prst="rect">
            <a:avLst/>
          </a:prstGeom>
        </p:spPr>
        <p:txBody>
          <a:bodyPr/>
          <a:lstStyle/>
          <a:p>
            <a:fld id="{415BB6C1-B3E2-4F53-A978-6773EBF9531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85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56299" y="6520260"/>
            <a:ext cx="2844800" cy="365125"/>
          </a:xfrm>
          <a:prstGeom prst="rect">
            <a:avLst/>
          </a:prstGeom>
        </p:spPr>
        <p:txBody>
          <a:bodyPr/>
          <a:lstStyle/>
          <a:p>
            <a:fld id="{EAEFE294-5763-4DA2-9B3D-5190ACCCDA2A}" type="datetime1">
              <a:rPr lang="it-IT" smtClean="0"/>
              <a:t>11/09/19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212299" y="652026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footer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84299" y="6381328"/>
            <a:ext cx="2844800" cy="365125"/>
          </a:xfrm>
          <a:prstGeom prst="rect">
            <a:avLst/>
          </a:prstGeom>
        </p:spPr>
        <p:txBody>
          <a:bodyPr/>
          <a:lstStyle/>
          <a:p>
            <a:fld id="{415BB6C1-B3E2-4F53-A978-6773EBF9531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17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  <a:alpha val="45000"/>
              </a:schemeClr>
            </a:gs>
            <a:gs pos="100000">
              <a:srgbClr val="39ABE2">
                <a:alpha val="7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967541" y="260648"/>
            <a:ext cx="96010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F5937A3-B817-6042-B2FB-A4DEB67D99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4054" y="274918"/>
            <a:ext cx="1177611" cy="9112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A23D7F49-D431-4E4C-93BB-806C81E89EFF}"/>
              </a:ext>
            </a:extLst>
          </p:cNvPr>
          <p:cNvSpPr/>
          <p:nvPr userDrawn="1"/>
        </p:nvSpPr>
        <p:spPr>
          <a:xfrm>
            <a:off x="0" y="6381328"/>
            <a:ext cx="12192000" cy="476672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0B178C17-1875-5C4F-B533-10D2A4E5D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6299" y="638132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9E418A-0090-4F9D-9DB4-A1B7D02ABD83}" type="datetime1">
              <a:rPr lang="it-IT" smtClean="0"/>
              <a:pPr/>
              <a:t>11/09/19</a:t>
            </a:fld>
            <a:endParaRPr lang="it-IT"/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CD58C7C1-8B3E-1A43-B5FC-A48CDFAC4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2299" y="6381328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footer</a:t>
            </a:r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81F89CE6-6401-214E-8DC3-D6459C08A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4299" y="6381328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fld id="{415BB6C1-B3E2-4F53-A978-6773EBF9531B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488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6688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rgbClr val="46688E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rgbClr val="46688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rgbClr val="46688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46688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46688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Duis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non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nisi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ligula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Duis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non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nisi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ligula,</a:t>
            </a:r>
          </a:p>
        </p:txBody>
      </p:sp>
    </p:spTree>
    <p:extLst>
      <p:ext uri="{BB962C8B-B14F-4D97-AF65-F5344CB8AC3E}">
        <p14:creationId xmlns:p14="http://schemas.microsoft.com/office/powerpoint/2010/main" val="49854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467B8F-F2AC-1E47-9751-44763B19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C0FBE4-E10E-D84D-86C3-A020022AB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723FCA-27C4-EF45-8E73-DE0E2C52D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418A-0090-4F9D-9DB4-A1B7D02ABD83}" type="datetime1">
              <a:rPr lang="it-IT" smtClean="0"/>
              <a:pPr/>
              <a:t>11/09/19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12EBED-89B8-AF40-B3F7-ACB29BD7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4595" y="6381328"/>
            <a:ext cx="5861765" cy="365125"/>
          </a:xfrm>
        </p:spPr>
        <p:txBody>
          <a:bodyPr/>
          <a:lstStyle/>
          <a:p>
            <a:r>
              <a:rPr lang="it-IT" dirty="0"/>
              <a:t>Blue-</a:t>
            </a:r>
            <a:r>
              <a:rPr lang="it-IT" dirty="0" err="1"/>
              <a:t>Cloud</a:t>
            </a:r>
            <a:r>
              <a:rPr lang="it-IT" dirty="0"/>
              <a:t> Kick-off meeting, 2-4 </a:t>
            </a:r>
            <a:r>
              <a:rPr lang="it-IT" dirty="0" err="1"/>
              <a:t>October</a:t>
            </a:r>
            <a:r>
              <a:rPr lang="it-IT" dirty="0"/>
              <a:t> 2019, Pisa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76D460-3E42-5342-AF2C-5F1FCB985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B6C1-B3E2-4F53-A978-6773EBF9531B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5378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i 3">
      <a:dk1>
        <a:srgbClr val="2E2E2E"/>
      </a:dk1>
      <a:lt1>
        <a:srgbClr val="FFFFFF"/>
      </a:lt1>
      <a:dk2>
        <a:srgbClr val="46688E"/>
      </a:dk2>
      <a:lt2>
        <a:srgbClr val="38AB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Cloud_PPT" id="{BDA217BE-133E-994B-89F5-154C4DAFD01C}" vid="{56906AC6-D5A8-BC44-9297-F8DD9CE761D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1</TotalTime>
  <Words>36</Words>
  <Application>Microsoft Macintosh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di Office</vt:lpstr>
      <vt:lpstr>Duis mollis, est non commodo luctus, nisi erat porttitor ligula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Duis mollis, est non commodo luctus, nisi erat porttitor ligula</dc:title>
  <dc:creator>Microsoft Office User</dc:creator>
  <cp:lastModifiedBy>Microsoft Office User</cp:lastModifiedBy>
  <cp:revision>1</cp:revision>
  <dcterms:created xsi:type="dcterms:W3CDTF">2019-09-11T08:56:38Z</dcterms:created>
  <dcterms:modified xsi:type="dcterms:W3CDTF">2019-09-11T08:57:51Z</dcterms:modified>
</cp:coreProperties>
</file>